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E748865-8571-4B44-9671-69B78BB47CFC}" type="datetimeFigureOut">
              <a:rPr lang="pl-PL" smtClean="0"/>
              <a:pPr/>
              <a:t>2012-03-06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4894C7D-3F49-42D4-9AEB-865C775D92A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Pastelem malowane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pl-PL" sz="3000" b="1" dirty="0" smtClean="0">
                <a:solidFill>
                  <a:srgbClr val="002060"/>
                </a:solidFill>
              </a:rPr>
              <a:t>Galeria Magdaleny </a:t>
            </a:r>
            <a:r>
              <a:rPr lang="pl-PL" sz="3000" b="1" dirty="0" err="1" smtClean="0">
                <a:solidFill>
                  <a:srgbClr val="002060"/>
                </a:solidFill>
              </a:rPr>
              <a:t>Łukaszuk</a:t>
            </a:r>
            <a:r>
              <a:rPr lang="pl-PL" sz="30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pl-PL" dirty="0" smtClean="0">
                <a:solidFill>
                  <a:srgbClr val="0070C0"/>
                </a:solidFill>
              </a:rPr>
              <a:t>uczennicy klasy VI A </a:t>
            </a:r>
          </a:p>
          <a:p>
            <a:pPr algn="l"/>
            <a:r>
              <a:rPr lang="pl-PL" dirty="0" smtClean="0">
                <a:solidFill>
                  <a:srgbClr val="0070C0"/>
                </a:solidFill>
              </a:rPr>
              <a:t>SP 3 im. A. Mickiewicza w Białymstoku</a:t>
            </a:r>
            <a:endParaRPr lang="pl-PL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olb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260648"/>
            <a:ext cx="4104456" cy="5836918"/>
          </a:xfrm>
        </p:spPr>
      </p:pic>
      <p:sp>
        <p:nvSpPr>
          <p:cNvPr id="3" name="pole tekstowe 2"/>
          <p:cNvSpPr txBox="1"/>
          <p:nvPr/>
        </p:nvSpPr>
        <p:spPr>
          <a:xfrm>
            <a:off x="1259632" y="6237312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Św. Maksymilian Kolbe</a:t>
            </a:r>
            <a:endParaRPr lang="pl-PL" sz="2400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wierzynie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003342" y="466131"/>
            <a:ext cx="7189360" cy="5026372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-1197428" y="2393724"/>
            <a:ext cx="8229600" cy="1143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288660" y="6020161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Wakacje na rowerze 2011r.</a:t>
            </a:r>
            <a:endParaRPr lang="pl-PL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olędnic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260648"/>
            <a:ext cx="4320480" cy="611000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259632" y="6309320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 smtClean="0"/>
              <a:t>Kolędnicy</a:t>
            </a:r>
            <a:endParaRPr lang="pl-PL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tulipa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476672"/>
            <a:ext cx="3312368" cy="569715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843808" y="6237312"/>
            <a:ext cx="460851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Tulipany</a:t>
            </a:r>
            <a:endParaRPr lang="pl-PL" sz="24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malp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64558" y="-44278"/>
            <a:ext cx="5009534" cy="7203563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259632" y="6309320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/>
              <a:t>Paint</a:t>
            </a:r>
            <a:r>
              <a:rPr lang="pl-PL" sz="2400" dirty="0" smtClean="0"/>
              <a:t> a Song – Namaluj piosenkę</a:t>
            </a:r>
            <a:endParaRPr lang="pl-PL" sz="2400" dirty="0"/>
          </a:p>
        </p:txBody>
      </p:sp>
    </p:spTree>
  </p:cSld>
  <p:clrMapOvr>
    <a:masterClrMapping/>
  </p:clrMapOvr>
  <p:transition>
    <p:strip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 descr="20110414124141006_0003_now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88640"/>
            <a:ext cx="4599731" cy="616328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259632" y="6309320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Mój przyjaciel</a:t>
            </a:r>
            <a:endParaRPr lang="pl-PL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10414124141006_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404664"/>
            <a:ext cx="4604714" cy="60071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259632" y="6309320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Anioł Posłaniec Dobra</a:t>
            </a:r>
            <a:endParaRPr lang="pl-PL" sz="24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arwy matematy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332656"/>
            <a:ext cx="4258326" cy="604537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259632" y="6309320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Barwy matematyki</a:t>
            </a:r>
            <a:endParaRPr lang="pl-PL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10414124141006_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570735" cy="5314404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187624" y="6165304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Kosmos</a:t>
            </a:r>
            <a:endParaRPr lang="pl-PL" sz="2400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10414124141006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63627" y="-615355"/>
            <a:ext cx="5304778" cy="7488832"/>
          </a:xfrm>
        </p:spPr>
      </p:pic>
      <p:sp>
        <p:nvSpPr>
          <p:cNvPr id="3" name="pole tekstowe 2"/>
          <p:cNvSpPr txBox="1"/>
          <p:nvPr/>
        </p:nvSpPr>
        <p:spPr>
          <a:xfrm>
            <a:off x="1259632" y="6093296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Bezpieczne wakacje</a:t>
            </a:r>
            <a:endParaRPr lang="pl-PL" sz="24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20110414124141006_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455266" y="73126"/>
            <a:ext cx="4562569" cy="6521790"/>
          </a:xfrm>
        </p:spPr>
      </p:pic>
      <p:sp>
        <p:nvSpPr>
          <p:cNvPr id="4" name="pole tekstowe 3"/>
          <p:cNvSpPr txBox="1"/>
          <p:nvPr/>
        </p:nvSpPr>
        <p:spPr>
          <a:xfrm>
            <a:off x="1259632" y="5949280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Drzewa</a:t>
            </a:r>
            <a:endParaRPr lang="pl-PL" sz="24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asztanowie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94801" y="-674521"/>
            <a:ext cx="5229321" cy="7387691"/>
          </a:xfrm>
        </p:spPr>
      </p:pic>
      <p:sp>
        <p:nvSpPr>
          <p:cNvPr id="3" name="pole tekstowe 2"/>
          <p:cNvSpPr txBox="1"/>
          <p:nvPr/>
        </p:nvSpPr>
        <p:spPr>
          <a:xfrm>
            <a:off x="1259632" y="5877272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Kasztanowce</a:t>
            </a:r>
            <a:endParaRPr lang="pl-PL" sz="24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20110414125827098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692696"/>
            <a:ext cx="7282194" cy="5098380"/>
          </a:xfrm>
        </p:spPr>
      </p:pic>
      <p:sp>
        <p:nvSpPr>
          <p:cNvPr id="4" name="pole tekstowe 3"/>
          <p:cNvSpPr txBox="1"/>
          <p:nvPr/>
        </p:nvSpPr>
        <p:spPr>
          <a:xfrm>
            <a:off x="1176505" y="6012904"/>
            <a:ext cx="72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Wakacje na rowerze 2010r.</a:t>
            </a:r>
            <a:endParaRPr lang="pl-PL" sz="2400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164</TotalTime>
  <Words>52</Words>
  <Application>Microsoft Office PowerPoint</Application>
  <PresentationFormat>Pokaz na ekranie (4:3)</PresentationFormat>
  <Paragraphs>17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Hol</vt:lpstr>
      <vt:lpstr>Pastelem malowane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Pastelem malowane</dc:title>
  <dc:creator>Pawel</dc:creator>
  <cp:lastModifiedBy>Pawel</cp:lastModifiedBy>
  <cp:revision>18</cp:revision>
  <dcterms:created xsi:type="dcterms:W3CDTF">2012-02-26T16:36:42Z</dcterms:created>
  <dcterms:modified xsi:type="dcterms:W3CDTF">2012-03-06T20:44:00Z</dcterms:modified>
</cp:coreProperties>
</file>